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theme/theme11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  <p:sldMasterId id="2147483802" r:id="rId2"/>
    <p:sldMasterId id="2147484107" r:id="rId3"/>
    <p:sldMasterId id="2147484112" r:id="rId4"/>
    <p:sldMasterId id="2147484128" r:id="rId5"/>
    <p:sldMasterId id="2147484134" r:id="rId6"/>
    <p:sldMasterId id="2147484139" r:id="rId7"/>
    <p:sldMasterId id="2147484158" r:id="rId8"/>
    <p:sldMasterId id="2147484164" r:id="rId9"/>
    <p:sldMasterId id="2147484169" r:id="rId10"/>
    <p:sldMasterId id="2147484190" r:id="rId11"/>
    <p:sldMasterId id="2147484613" r:id="rId12"/>
  </p:sldMasterIdLst>
  <p:notesMasterIdLst>
    <p:notesMasterId r:id="rId18"/>
  </p:notesMasterIdLst>
  <p:sldIdLst>
    <p:sldId id="266" r:id="rId13"/>
    <p:sldId id="262" r:id="rId14"/>
    <p:sldId id="263" r:id="rId15"/>
    <p:sldId id="26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66FF99"/>
    <a:srgbClr val="FFCC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7" autoAdjust="0"/>
    <p:restoredTop sz="75206" autoAdjust="0"/>
  </p:normalViewPr>
  <p:slideViewPr>
    <p:cSldViewPr snapToGrid="0">
      <p:cViewPr varScale="1">
        <p:scale>
          <a:sx n="83" d="100"/>
          <a:sy n="83" d="100"/>
        </p:scale>
        <p:origin x="115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10" Type="http://schemas.openxmlformats.org/officeDocument/2006/relationships/slideMaster" Target="slideMasters/slideMaster10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113DF-7704-40AB-8D8B-4AEB002B7D6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FC91-CB91-4323-9B5D-E211340F4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389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544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5982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1977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111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846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730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3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7873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033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486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5038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713877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724833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702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044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781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262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6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174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976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5794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079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696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296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2422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19570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884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6462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8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4239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6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67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68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5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23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465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24417" y="1808163"/>
            <a:ext cx="9311216" cy="1655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24418" y="3513138"/>
            <a:ext cx="5998633" cy="17526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71304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84141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06FDA2-85CD-42FA-BA4B-41D3EB712987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29957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140725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113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78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89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9452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05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90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634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391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2799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676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05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641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62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9295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09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67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42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24417" y="1808163"/>
            <a:ext cx="9311216" cy="1655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24418" y="3513138"/>
            <a:ext cx="5998633" cy="17526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6935384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06FDA2-85CD-42FA-BA4B-41D3EB712987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2278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70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5584" y="452669"/>
            <a:ext cx="5934459" cy="153617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45584" y="2084851"/>
            <a:ext cx="593445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3495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32617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360070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38964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75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07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2141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05480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3712" y="2820426"/>
            <a:ext cx="5184576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3712" y="3600701"/>
            <a:ext cx="5184181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846677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56482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164638"/>
            <a:ext cx="984041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4" y="932723"/>
            <a:ext cx="984041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80929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6232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86499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86765" y="1861025"/>
            <a:ext cx="2304256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21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334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246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488" y="0"/>
            <a:ext cx="37444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2784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12192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5889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38065" y="668224"/>
            <a:ext cx="5568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2596420" y="1326579"/>
            <a:ext cx="4251291" cy="4251291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1208596" y="1940210"/>
            <a:ext cx="1910472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682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447643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90754" y="1658402"/>
            <a:ext cx="6501247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1898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4663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78560" y="2148909"/>
            <a:ext cx="372191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84" y="1985895"/>
            <a:ext cx="4047233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15408" y="2138307"/>
            <a:ext cx="3725296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7004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31" y="3721192"/>
            <a:ext cx="5088565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82712" y="4082039"/>
            <a:ext cx="237804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17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026866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418948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2876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463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3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035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817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36" y="3429000"/>
            <a:ext cx="6672064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19936" y="4197085"/>
            <a:ext cx="6672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984525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65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897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2" y="4005065"/>
            <a:ext cx="5376597" cy="153617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184" y="5541235"/>
            <a:ext cx="537659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381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567177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8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058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9023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5248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740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7738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65628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029577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0706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778465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4185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3582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1975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60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7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220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4401309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467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4128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4898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3748312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1964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97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265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3048141" y="-531242"/>
            <a:ext cx="1776196" cy="78724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8147"/>
            <a:ext cx="5711957" cy="63143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29581"/>
            <a:ext cx="5711957" cy="38404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144288" y="2636912"/>
            <a:ext cx="1536171" cy="153617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255345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4023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896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7822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912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214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57103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4948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9941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306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1967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19" Type="http://schemas.openxmlformats.org/officeDocument/2006/relationships/image" Target="../media/image34.png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06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05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  <p:sldLayoutId id="2147484188" r:id="rId18"/>
    <p:sldLayoutId id="214748418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42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92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977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35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>
    <p:wipe dir="r"/>
  </p:transition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5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30" r:id="rId16"/>
    <p:sldLayoutId id="2147484131" r:id="rId17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36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2" r:id="rId2"/>
    <p:sldLayoutId id="214748413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06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4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  <p:sldLayoutId id="2147484157" r:id="rId18"/>
    <p:sldLayoutId id="2147484160" r:id="rId19"/>
    <p:sldLayoutId id="214748416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20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2" r:id="rId2"/>
    <p:sldLayoutId id="21474841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4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1DB2-DAB2-8E37-C315-9B92E0D5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6561-70E9-7936-CDBB-EB7CE388C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0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1B840C6-6AED-46F1-B2C9-DDC8AA46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62337"/>
            <a:ext cx="9905998" cy="590931"/>
          </a:xfrm>
        </p:spPr>
        <p:txBody>
          <a:bodyPr wrap="square">
            <a:normAutofit fontScale="90000"/>
          </a:bodyPr>
          <a:lstStyle/>
          <a:p>
            <a:r>
              <a:rPr lang="en-US" sz="4000" b="1" cap="none" dirty="0"/>
              <a:t>3</a:t>
            </a:r>
            <a:r>
              <a:rPr lang="en-US" sz="4000" b="1" cap="none" baseline="30000" dirty="0"/>
              <a:t>rd</a:t>
            </a:r>
            <a:r>
              <a:rPr lang="en-US" sz="4000" b="1" cap="none" dirty="0"/>
              <a:t> Tech Demo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A877FC-EC2B-4B60-9794-4AB4EA3001E5}"/>
              </a:ext>
            </a:extLst>
          </p:cNvPr>
          <p:cNvSpPr txBox="1">
            <a:spLocks/>
          </p:cNvSpPr>
          <p:nvPr/>
        </p:nvSpPr>
        <p:spPr>
          <a:xfrm>
            <a:off x="1141413" y="1596424"/>
            <a:ext cx="9905998" cy="5979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none" dirty="0"/>
              <a:t>RPG Combat System (</a:t>
            </a:r>
            <a:r>
              <a:rPr lang="en-US" sz="3000" cap="none" dirty="0">
                <a:solidFill>
                  <a:srgbClr val="00CCFF"/>
                </a:solidFill>
              </a:rPr>
              <a:t>Mobile</a:t>
            </a:r>
            <a:r>
              <a:rPr lang="en-US" sz="2400" cap="none" dirty="0"/>
              <a:t>)</a:t>
            </a:r>
          </a:p>
        </p:txBody>
      </p:sp>
      <p:pic>
        <p:nvPicPr>
          <p:cNvPr id="2" name="Picture 2" descr="World of Warcraft - Wowpedia - Your wiki guide to the World of Warcraft">
            <a:extLst>
              <a:ext uri="{FF2B5EF4-FFF2-40B4-BE49-F238E27FC236}">
                <a16:creationId xmlns:a16="http://schemas.microsoft.com/office/drawing/2014/main" id="{3B23F44F-C9C8-C0A5-30DD-A0F514E9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67" y="2599471"/>
            <a:ext cx="7789762" cy="306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7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972FC0-2C80-B836-88F8-ECE99CB98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25" y="2543655"/>
            <a:ext cx="2903323" cy="2784220"/>
          </a:xfrm>
          <a:prstGeom prst="rect">
            <a:avLst/>
          </a:prstGeom>
        </p:spPr>
      </p:pic>
      <p:pic>
        <p:nvPicPr>
          <p:cNvPr id="3" name="Picture 2" descr="A green dragon with wings&#10;&#10;Description automatically generated">
            <a:extLst>
              <a:ext uri="{FF2B5EF4-FFF2-40B4-BE49-F238E27FC236}">
                <a16:creationId xmlns:a16="http://schemas.microsoft.com/office/drawing/2014/main" id="{73A93DDA-7F70-5378-D085-91F040793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85" y="1583565"/>
            <a:ext cx="2713569" cy="27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7C14-D80D-E31E-702D-ABD53FFF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Combat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173F-7C02-FDFF-906E-D763359F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184" y="1948544"/>
            <a:ext cx="10074456" cy="4730048"/>
          </a:xfrm>
        </p:spPr>
        <p:txBody>
          <a:bodyPr numCol="2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Movement &amp; Animation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Target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Normal Attack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Damage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Death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Aggro</a:t>
            </a:r>
            <a:r>
              <a:rPr lang="en-US" sz="2800" dirty="0"/>
              <a:t>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Buff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HUD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Enemy</a:t>
            </a:r>
          </a:p>
        </p:txBody>
      </p:sp>
      <p:pic>
        <p:nvPicPr>
          <p:cNvPr id="4" name="Picture 3" descr="A bright light in the dark&#10;&#10;Description automatically generated">
            <a:extLst>
              <a:ext uri="{FF2B5EF4-FFF2-40B4-BE49-F238E27FC236}">
                <a16:creationId xmlns:a16="http://schemas.microsoft.com/office/drawing/2014/main" id="{DEB96C94-C992-5820-5C20-E88BB281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801" y="2743198"/>
            <a:ext cx="325281" cy="351943"/>
          </a:xfrm>
          <a:prstGeom prst="rect">
            <a:avLst/>
          </a:prstGeom>
        </p:spPr>
      </p:pic>
      <p:pic>
        <p:nvPicPr>
          <p:cNvPr id="5" name="Picture 4" descr="A blue light in the sky&#10;&#10;Description automatically generated">
            <a:extLst>
              <a:ext uri="{FF2B5EF4-FFF2-40B4-BE49-F238E27FC236}">
                <a16:creationId xmlns:a16="http://schemas.microsoft.com/office/drawing/2014/main" id="{C60A3E53-B8F0-F1B4-5A9B-48BF566D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703" y="2737867"/>
            <a:ext cx="319948" cy="357275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8F7193A3-C93D-6DA4-F453-6AB41EEA4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18" y="2725289"/>
            <a:ext cx="325281" cy="341278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5228A3FB-B54E-A4EC-2E7C-A05AE3FA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474" y="2726428"/>
            <a:ext cx="319948" cy="3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7C14-D80D-E31E-702D-ABD53FFF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Combat system HUD 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3D69F-66AF-C0B1-388D-E92734DD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00" y="1775095"/>
            <a:ext cx="7182800" cy="44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jpeg"/></Relationships>
</file>

<file path=ppt/theme/theme1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37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5</vt:i4>
      </vt:variant>
    </vt:vector>
  </HeadingPairs>
  <TitlesOfParts>
    <vt:vector size="23" baseType="lpstr">
      <vt:lpstr>Arial</vt:lpstr>
      <vt:lpstr>Calibri</vt:lpstr>
      <vt:lpstr>Calibri Light</vt:lpstr>
      <vt:lpstr>Open Sans</vt:lpstr>
      <vt:lpstr>Poppins</vt:lpstr>
      <vt:lpstr>Tw Cen MT</vt:lpstr>
      <vt:lpstr>Custom Design</vt:lpstr>
      <vt:lpstr>Office Theme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2_Cover and End Slide Master</vt:lpstr>
      <vt:lpstr>2_Contents Slide Master</vt:lpstr>
      <vt:lpstr>2_Section Break Slide Master</vt:lpstr>
      <vt:lpstr>Circuit</vt:lpstr>
      <vt:lpstr>PowerPoint Presentation</vt:lpstr>
      <vt:lpstr>3rd Tech Demo</vt:lpstr>
      <vt:lpstr>PowerPoint Presentation</vt:lpstr>
      <vt:lpstr>RPG Combat system</vt:lpstr>
      <vt:lpstr>RPG Combat system HUD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Experience Fundamentals</dc:title>
  <dc:creator>Kostas Dokos</dc:creator>
  <cp:lastModifiedBy>Kostas Dokos</cp:lastModifiedBy>
  <cp:revision>35</cp:revision>
  <dcterms:created xsi:type="dcterms:W3CDTF">2020-07-11T00:11:57Z</dcterms:created>
  <dcterms:modified xsi:type="dcterms:W3CDTF">2023-11-06T12:41:17Z</dcterms:modified>
</cp:coreProperties>
</file>